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83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0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5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5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2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9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1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4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14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4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3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7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10310"/>
            <a:ext cx="8689976" cy="1381455"/>
          </a:xfrm>
        </p:spPr>
        <p:txBody>
          <a:bodyPr>
            <a:normAutofit fontScale="90000"/>
          </a:bodyPr>
          <a:lstStyle/>
          <a:p>
            <a:r>
              <a:rPr lang="en-IN" dirty="0"/>
              <a:t>DATAQUEST HACKATHON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987040"/>
            <a:ext cx="8689976" cy="2270759"/>
          </a:xfrm>
        </p:spPr>
        <p:txBody>
          <a:bodyPr/>
          <a:lstStyle/>
          <a:p>
            <a:r>
              <a:rPr lang="en-US" sz="2400" b="1" dirty="0"/>
              <a:t>By,</a:t>
            </a:r>
          </a:p>
          <a:p>
            <a:r>
              <a:rPr lang="en-US" sz="2400" b="1" dirty="0"/>
              <a:t>Abhishek </a:t>
            </a:r>
            <a:r>
              <a:rPr lang="en-US" sz="2400" b="1" dirty="0" err="1"/>
              <a:t>kumar</a:t>
            </a:r>
            <a:r>
              <a:rPr lang="en-US" sz="2400" b="1" dirty="0"/>
              <a:t> </a:t>
            </a:r>
            <a:r>
              <a:rPr lang="en-US" sz="2400" b="1" dirty="0" err="1"/>
              <a:t>singh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532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21028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9. Find out top 20 Districts with best recovery rate for Delta Cases.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24176" r="15384" b="26154"/>
          <a:stretch/>
        </p:blipFill>
        <p:spPr>
          <a:xfrm>
            <a:off x="913775" y="1907176"/>
            <a:ext cx="10364451" cy="4127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665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83860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10. For the state of Maharashtra, Gujarat and Goa List down top 2 districts with highest overall recovery rate (Normal + Delta)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21923" r="15380" b="26195"/>
          <a:stretch/>
        </p:blipFill>
        <p:spPr>
          <a:xfrm>
            <a:off x="1471749" y="2211977"/>
            <a:ext cx="9492342" cy="3553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717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4324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IN" sz="54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25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227700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STATEMENTS</a:t>
            </a:r>
            <a:br>
              <a:rPr lang="en-IN" dirty="0"/>
            </a:br>
            <a:r>
              <a:rPr lang="en-US" sz="2700" dirty="0"/>
              <a:t>1. For Each State which district is having highest confirmed cases.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1" r="15061" b="25433"/>
          <a:stretch/>
        </p:blipFill>
        <p:spPr>
          <a:xfrm>
            <a:off x="1271168" y="1952625"/>
            <a:ext cx="10007058" cy="4038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32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1" cy="114082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2. For the Month with highest cases what was “Cured to Confirmed Ratio” of state with highest deaths. </a:t>
            </a:r>
            <a:br>
              <a:rPr lang="en-US" dirty="0"/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28360" r="15101" b="26335"/>
          <a:stretch/>
        </p:blipFill>
        <p:spPr>
          <a:xfrm>
            <a:off x="913775" y="1898468"/>
            <a:ext cx="10364451" cy="4197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44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 dirty="0"/>
              <a:t> </a:t>
            </a:r>
            <a:br>
              <a:rPr lang="en-IN" sz="2700" dirty="0"/>
            </a:br>
            <a:r>
              <a:rPr lang="en-US" sz="2700" dirty="0"/>
              <a:t>3. List top 5 districts in which least number of deaths occurred (greater than zero). </a:t>
            </a:r>
            <a:br>
              <a:rPr lang="en-US" dirty="0"/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1588" r="15524" b="24669"/>
          <a:stretch/>
        </p:blipFill>
        <p:spPr>
          <a:xfrm>
            <a:off x="1201783" y="2214694"/>
            <a:ext cx="9640387" cy="3837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175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01277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4. Which state had highest percentage of deceased cases?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t="26340" r="15659" b="26102"/>
          <a:stretch/>
        </p:blipFill>
        <p:spPr>
          <a:xfrm>
            <a:off x="1375954" y="1846217"/>
            <a:ext cx="9413965" cy="4014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82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14489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5. Which Month shows highest number of New Cases (Represent month as Jan, feb not as 1, 2)?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26904" r="15540" b="14619"/>
          <a:stretch/>
        </p:blipFill>
        <p:spPr>
          <a:xfrm>
            <a:off x="1306286" y="2124891"/>
            <a:ext cx="9501051" cy="385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126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88363"/>
          </a:xfrm>
        </p:spPr>
        <p:txBody>
          <a:bodyPr>
            <a:normAutofit fontScale="90000"/>
          </a:bodyPr>
          <a:lstStyle/>
          <a:p>
            <a:br>
              <a:rPr lang="en-IN" sz="2700" dirty="0"/>
            </a:br>
            <a:r>
              <a:rPr lang="en-US" sz="2700" dirty="0"/>
              <a:t>6. For Each State in which month ratio of cured to confirmed was least (greater than 0)?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t="19606" r="15039" b="24771"/>
          <a:stretch/>
        </p:blipFill>
        <p:spPr>
          <a:xfrm>
            <a:off x="1123406" y="1942011"/>
            <a:ext cx="9866811" cy="4014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447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05780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7. For each State which District had min Confirmed Delta Cases.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29580" r="15479" b="24724"/>
          <a:stretch/>
        </p:blipFill>
        <p:spPr>
          <a:xfrm>
            <a:off x="1323704" y="1994263"/>
            <a:ext cx="9422674" cy="3988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706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US" sz="2700" dirty="0"/>
              <a:t>8. How Many Deaths Occurred for State codes [“AR”, “CT”,” BR “, “DL”, “KA”,” MH”, “UP”] in the month of May.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17091" r="36123" b="24924"/>
          <a:stretch/>
        </p:blipFill>
        <p:spPr>
          <a:xfrm>
            <a:off x="1166950" y="2063931"/>
            <a:ext cx="9692640" cy="3823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965063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</TotalTime>
  <Words>222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DATAQUEST HACKATHON</vt:lpstr>
      <vt:lpstr>PROBLEM STATEMENTS 1. For Each State which district is having highest confirmed cases.  </vt:lpstr>
      <vt:lpstr> 2. For the Month with highest cases what was “Cured to Confirmed Ratio” of state with highest deaths.  </vt:lpstr>
      <vt:lpstr>  3. List top 5 districts in which least number of deaths occurred (greater than zero).  </vt:lpstr>
      <vt:lpstr> 4. Which state had highest percentage of deceased cases? </vt:lpstr>
      <vt:lpstr> 5. Which Month shows highest number of New Cases (Represent month as Jan, feb not as 1, 2)? </vt:lpstr>
      <vt:lpstr> 6. For Each State in which month ratio of cured to confirmed was least (greater than 0)? </vt:lpstr>
      <vt:lpstr> 7. For each State which District had min Confirmed Delta Cases.</vt:lpstr>
      <vt:lpstr> 8. How Many Deaths Occurred for State codes [“AR”, “CT”,” BR “, “DL”, “KA”,” MH”, “UP”] in the month of May.  </vt:lpstr>
      <vt:lpstr> 9. Find out top 20 Districts with best recovery rate for Delta Cases. </vt:lpstr>
      <vt:lpstr>10. For the state of Maharashtra, Gujarat and Goa List down top 2 districts with highest overall recovery rate (Normal + Delta).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DATAQUEST HACKATHON</dc:title>
  <dc:creator>INDIA</dc:creator>
  <cp:lastModifiedBy>Raul Ortiz</cp:lastModifiedBy>
  <cp:revision>14</cp:revision>
  <dcterms:created xsi:type="dcterms:W3CDTF">2022-01-29T21:31:32Z</dcterms:created>
  <dcterms:modified xsi:type="dcterms:W3CDTF">2022-01-30T13:19:50Z</dcterms:modified>
</cp:coreProperties>
</file>